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76" r:id="rId5"/>
    <p:sldId id="260" r:id="rId6"/>
    <p:sldId id="273" r:id="rId7"/>
    <p:sldId id="26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13/04/2022 – 19/04/2022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Tuần</a:t>
            </a:r>
            <a:r>
              <a:rPr lang="en-US" dirty="0"/>
              <a:t>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demo.</a:t>
            </a:r>
          </a:p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.</a:t>
            </a:r>
          </a:p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44" y="103770"/>
            <a:ext cx="10515600" cy="924137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44" y="1033377"/>
            <a:ext cx="10515600" cy="684313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C1BEDE21-18E6-4DD8-871E-B64164FF3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" y="1717691"/>
            <a:ext cx="5396856" cy="449327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6E68C1B-0DB9-4E07-A135-6CB9D443F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90" y="1717690"/>
            <a:ext cx="5093966" cy="44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44" y="103770"/>
            <a:ext cx="10515600" cy="924137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44" y="951014"/>
            <a:ext cx="10515600" cy="684313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42B331-9963-4E20-BF02-615BFA616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88" y="4248839"/>
            <a:ext cx="2040012" cy="1575783"/>
          </a:xfrm>
          <a:prstGeom prst="rect">
            <a:avLst/>
          </a:prstGeom>
        </p:spPr>
      </p:pic>
      <p:pic>
        <p:nvPicPr>
          <p:cNvPr id="14" name="Picture 1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9411329-0C77-4913-85D1-E4644323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8" y="1518031"/>
            <a:ext cx="5691914" cy="4491579"/>
          </a:xfrm>
          <a:prstGeom prst="rect">
            <a:avLst/>
          </a:prstGeom>
        </p:spPr>
      </p:pic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4875EFF-ACAF-4B6D-9BCB-2C3285D2D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39" y="1808712"/>
            <a:ext cx="3314602" cy="2054937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1E17B0-BCF3-459E-AD1F-34E92DCC1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7144" r="5287" b="7142"/>
          <a:stretch/>
        </p:blipFill>
        <p:spPr>
          <a:xfrm>
            <a:off x="6738892" y="4248839"/>
            <a:ext cx="2287606" cy="15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606"/>
            <a:ext cx="10515600" cy="795734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89"/>
            <a:ext cx="10515600" cy="5164199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file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</a:t>
            </a:r>
            <a:r>
              <a:rPr lang="en-US" i="1" dirty="0" err="1"/>
              <a:t>vẽ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khí</a:t>
            </a:r>
            <a:r>
              <a:rPr lang="en-US" i="1" dirty="0"/>
              <a:t> </a:t>
            </a:r>
            <a:r>
              <a:rPr lang="en-US" i="1" dirty="0" err="1"/>
              <a:t>tổng</a:t>
            </a:r>
            <a:r>
              <a:rPr lang="en-US" i="1" dirty="0"/>
              <a:t> </a:t>
            </a:r>
            <a:r>
              <a:rPr lang="en-US" i="1" dirty="0" err="1"/>
              <a:t>quát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6FA9B-E7AA-4846-B3C3-EB7DC4B38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66" y="1561127"/>
            <a:ext cx="7190020" cy="4525861"/>
          </a:xfrm>
          <a:prstGeom prst="rect">
            <a:avLst/>
          </a:prstGeom>
        </p:spPr>
      </p:pic>
      <p:pic>
        <p:nvPicPr>
          <p:cNvPr id="10" name="VideoDemoBanVe">
            <a:hlinkClick r:id="" action="ppaction://media"/>
            <a:extLst>
              <a:ext uri="{FF2B5EF4-FFF2-40B4-BE49-F238E27FC236}">
                <a16:creationId xmlns:a16="http://schemas.microsoft.com/office/drawing/2014/main" id="{2595655B-1AF2-48D7-9A87-979985C68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270" y="1308508"/>
            <a:ext cx="3583860" cy="47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628"/>
            <a:ext cx="10515600" cy="4826335"/>
          </a:xfrm>
        </p:spPr>
        <p:txBody>
          <a:bodyPr>
            <a:normAutofit/>
          </a:bodyPr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với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marL="914400" lvl="2" indent="0">
              <a:buNone/>
            </a:pP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8 </a:t>
            </a:r>
            <a:r>
              <a:rPr lang="en-US" dirty="0" err="1"/>
              <a:t>ngày</a:t>
            </a:r>
            <a:r>
              <a:rPr lang="en-US" dirty="0"/>
              <a:t> so với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không thể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thêm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 Vì thế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được update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timeline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.</a:t>
            </a:r>
          </a:p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Còn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đề cần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khi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 </a:t>
            </a:r>
            <a:r>
              <a:rPr lang="en-US" dirty="0" err="1"/>
              <a:t>Cụ</a:t>
            </a:r>
            <a:r>
              <a:rPr lang="en-US" dirty="0"/>
              <a:t> thể:</a:t>
            </a:r>
          </a:p>
          <a:p>
            <a:pPr lvl="2"/>
            <a:r>
              <a:rPr lang="en-US" dirty="0"/>
              <a:t>Cần </a:t>
            </a:r>
            <a:r>
              <a:rPr lang="en-US" dirty="0" err="1"/>
              <a:t>trao</a:t>
            </a:r>
            <a:r>
              <a:rPr lang="en-US" dirty="0"/>
              <a:t> đổi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khi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demo </a:t>
            </a:r>
            <a:r>
              <a:rPr lang="en-US" dirty="0" err="1"/>
              <a:t>lần</a:t>
            </a:r>
            <a:r>
              <a:rPr lang="en-US" dirty="0"/>
              <a:t>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/>
              <a:t>Đề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Trao</a:t>
            </a:r>
            <a:r>
              <a:rPr lang="en-US" dirty="0"/>
              <a:t> đổi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khi </a:t>
            </a:r>
            <a:r>
              <a:rPr lang="en-US" dirty="0" err="1"/>
              <a:t>gửi</a:t>
            </a:r>
            <a:r>
              <a:rPr lang="en-US" dirty="0"/>
              <a:t> file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Update timeline mới: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,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demo.</a:t>
            </a:r>
          </a:p>
          <a:p>
            <a:pPr lvl="1"/>
            <a:r>
              <a:rPr lang="en-US" dirty="0"/>
              <a:t>Gia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test </a:t>
            </a:r>
            <a:r>
              <a:rPr lang="en-US" dirty="0" err="1"/>
              <a:t>và</a:t>
            </a:r>
            <a:r>
              <a:rPr lang="en-US" dirty="0"/>
              <a:t> demo.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34DC6-3986-49AF-A11D-10C6B79C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6FB8B-EE79-4335-B185-F8F11D463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t="2826" r="704" b="3084"/>
          <a:stretch/>
        </p:blipFill>
        <p:spPr>
          <a:xfrm>
            <a:off x="662470" y="2042676"/>
            <a:ext cx="11140753" cy="37135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F131FE-92BD-4165-9240-5F00EFD4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25928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E0363-7B07-4721-8288-9229C487C803}"/>
              </a:ext>
            </a:extLst>
          </p:cNvPr>
          <p:cNvSpPr txBox="1"/>
          <p:nvPr/>
        </p:nvSpPr>
        <p:spPr>
          <a:xfrm>
            <a:off x="192947" y="1299456"/>
            <a:ext cx="603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Update timeline mới: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2BE97-9463-4866-B758-7AC43C105280}"/>
              </a:ext>
            </a:extLst>
          </p:cNvPr>
          <p:cNvSpPr txBox="1"/>
          <p:nvPr/>
        </p:nvSpPr>
        <p:spPr>
          <a:xfrm>
            <a:off x="2975295" y="6099370"/>
            <a:ext cx="624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update timeline </a:t>
            </a:r>
            <a:r>
              <a:rPr lang="en-US" i="1" dirty="0" err="1"/>
              <a:t>dự</a:t>
            </a:r>
            <a:r>
              <a:rPr lang="en-US" i="1" dirty="0"/>
              <a:t> </a:t>
            </a:r>
            <a:r>
              <a:rPr lang="en-US" i="1" dirty="0" err="1"/>
              <a:t>kiến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thời</a:t>
            </a:r>
            <a:r>
              <a:rPr lang="en-US" i="1" dirty="0"/>
              <a:t> </a:t>
            </a:r>
            <a:r>
              <a:rPr lang="en-US" i="1" dirty="0" err="1"/>
              <a:t>gian</a:t>
            </a:r>
            <a:r>
              <a:rPr lang="en-US" i="1" dirty="0"/>
              <a:t> </a:t>
            </a:r>
            <a:r>
              <a:rPr lang="en-US" i="1" dirty="0" err="1"/>
              <a:t>tới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59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325</Words>
  <Application>Microsoft Office PowerPoint</Application>
  <PresentationFormat>Widescreen</PresentationFormat>
  <Paragraphs>40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Thùng rác thông minh</vt:lpstr>
      <vt:lpstr>Nội dung thực hiện:</vt:lpstr>
      <vt:lpstr>Kết quả:</vt:lpstr>
      <vt:lpstr>Kết quả:</vt:lpstr>
      <vt:lpstr>Kết quả:</vt:lpstr>
      <vt:lpstr>Vấn đề còn gặp phải.</vt:lpstr>
      <vt:lpstr>Phương án giải quyết và kế hoạch tiếp theo.</vt:lpstr>
      <vt:lpstr>Phương án giải quyết và kế hoạch tiếp theo.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TUAN</cp:lastModifiedBy>
  <cp:revision>36</cp:revision>
  <dcterms:created xsi:type="dcterms:W3CDTF">2022-03-29T01:21:38Z</dcterms:created>
  <dcterms:modified xsi:type="dcterms:W3CDTF">2022-04-19T04:59:06Z</dcterms:modified>
</cp:coreProperties>
</file>